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93B2-33AC-4FC2-B07E-975DCFD33F32}" type="datetimeFigureOut">
              <a:rPr lang="pt-PT" smtClean="0"/>
              <a:pPr/>
              <a:t>26/03/2017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0864D-5258-4356-9681-E7EC674BBA2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9662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95AE-23F4-404F-96EA-9869BC2ECA10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84BD-C3F0-499B-9D50-C497F27B022A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4192-E569-402F-94A4-390172708886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DA00-3E28-41E9-8EAD-E03DB21F45D3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5CAA-95A2-4D3D-9011-7FE0131F6CF6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69EA-55D1-4748-BEF8-6FF6E7E3EC38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32D0-7B3F-4984-A666-79D4E74EDB63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02F9-EECA-484A-A146-FBF129D02F81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0D7EE88-3EAC-45EA-BB6C-AA9F1F8D0BD6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3F21-C436-4620-8270-676A67E0495C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1BFC-73DB-41F1-8CAB-2FF0F5AD0405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F747-8FE6-4E20-ADED-3B05DDB95EA5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7B13-FFC1-4950-9E97-B999BD365A6D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EF7A-E92A-469A-AD1C-306F01F24273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0F38-0FB1-4422-A566-F089AE94AD9C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D6F9-4971-46D3-A90F-B5997086D927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7DC0-3DA9-4F9D-B3BA-2644707E0143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A303F-B4DE-46C2-B01C-5C5CA79594D3}" type="datetime1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Ana Cristina Fontes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008732"/>
          </a:xfrm>
        </p:spPr>
        <p:txBody>
          <a:bodyPr/>
          <a:lstStyle/>
          <a:p>
            <a:pPr algn="just"/>
            <a:r>
              <a:rPr lang="pt-PT" sz="4400" dirty="0"/>
              <a:t>AVALIAÇÃO </a:t>
            </a:r>
            <a:r>
              <a:rPr lang="pt-PT" sz="4400" i="1" dirty="0"/>
              <a:t>BLENDED MOBILITY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322" y="4403466"/>
            <a:ext cx="8144134" cy="1117687"/>
          </a:xfrm>
        </p:spPr>
        <p:txBody>
          <a:bodyPr/>
          <a:lstStyle/>
          <a:p>
            <a:pPr algn="ctr"/>
            <a:r>
              <a:rPr lang="pt-PT" dirty="0"/>
              <a:t>COMENIUS COLLEGE, ROTERDÃO</a:t>
            </a:r>
          </a:p>
          <a:p>
            <a:pPr algn="ctr"/>
            <a:r>
              <a:rPr lang="pt-PT" dirty="0"/>
              <a:t>19 A 25 DE MARÇO 2017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100" y="2859363"/>
            <a:ext cx="1440740" cy="11217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98" y="356598"/>
            <a:ext cx="1893882" cy="10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24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900" y="724359"/>
            <a:ext cx="1194920" cy="112176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91" y="2601798"/>
            <a:ext cx="4253269" cy="31899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680" y="2176780"/>
            <a:ext cx="3204210" cy="427228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48268" y="869740"/>
            <a:ext cx="972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Participaram na mobilidade as professoras Margarida Patrão, Luísa Parreiral, e os alunos David Rodrigues, João Coelho e Miguel Silva.</a:t>
            </a:r>
          </a:p>
        </p:txBody>
      </p:sp>
    </p:spTree>
    <p:extLst>
      <p:ext uri="{BB962C8B-B14F-4D97-AF65-F5344CB8AC3E}">
        <p14:creationId xmlns:p14="http://schemas.microsoft.com/office/powerpoint/2010/main" xmlns="" val="70397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700" y="734519"/>
            <a:ext cx="1194920" cy="11217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36652" y="1644035"/>
            <a:ext cx="9398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just">
              <a:lnSpc>
                <a:spcPct val="150000"/>
              </a:lnSpc>
            </a:pPr>
            <a:r>
              <a:rPr lang="pt-PT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dados recolhidos dizem respeito a 22 inquéritos e foram gerados automaticamente através da ferramenta Google Docs.</a:t>
            </a:r>
          </a:p>
          <a:p>
            <a:pPr algn="just">
              <a:lnSpc>
                <a:spcPct val="150000"/>
              </a:lnSpc>
            </a:pPr>
            <a:endParaRPr lang="pt-P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Ana Cristina Fontes</a:t>
            </a:r>
          </a:p>
          <a:p>
            <a:pPr algn="just">
              <a:lnSpc>
                <a:spcPct val="150000"/>
              </a:lnSpc>
            </a:pPr>
            <a:endParaRPr lang="pt-P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89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9" y="753024"/>
            <a:ext cx="9799545" cy="552585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380" y="753024"/>
            <a:ext cx="1194920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53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572" y="1117600"/>
            <a:ext cx="8144828" cy="48971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961" y="738042"/>
            <a:ext cx="1196581" cy="11212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01" y="738042"/>
            <a:ext cx="1196581" cy="11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13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7920"/>
            <a:ext cx="8209280" cy="4368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220" y="714199"/>
            <a:ext cx="1194920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16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259840"/>
            <a:ext cx="8575040" cy="45212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900" y="698959"/>
            <a:ext cx="1194920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048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1" y="1127760"/>
            <a:ext cx="9044599" cy="50901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380" y="744679"/>
            <a:ext cx="1194920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777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59" y="1005840"/>
            <a:ext cx="9670301" cy="532384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060" y="714199"/>
            <a:ext cx="1194920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609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574800"/>
            <a:ext cx="8402320" cy="44602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220" y="734519"/>
            <a:ext cx="1194920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02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8432800" cy="44805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580" y="704039"/>
            <a:ext cx="1194920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22677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35</TotalTime>
  <Words>60</Words>
  <Application>Microsoft Office PowerPoint</Application>
  <PresentationFormat>Personalizados</PresentationFormat>
  <Paragraphs>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Berlim</vt:lpstr>
      <vt:lpstr>AVALIAÇÃO BLENDED MOBILITY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Fontes</dc:creator>
  <cp:lastModifiedBy>Microsoft</cp:lastModifiedBy>
  <cp:revision>5</cp:revision>
  <dcterms:created xsi:type="dcterms:W3CDTF">2017-03-26T14:37:46Z</dcterms:created>
  <dcterms:modified xsi:type="dcterms:W3CDTF">2017-03-26T20:14:22Z</dcterms:modified>
</cp:coreProperties>
</file>